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72" r:id="rId11"/>
    <p:sldId id="269" r:id="rId12"/>
    <p:sldId id="264" r:id="rId13"/>
    <p:sldId id="265" r:id="rId14"/>
    <p:sldId id="270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4" d="100"/>
          <a:sy n="34" d="100"/>
        </p:scale>
        <p:origin x="-7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48C8-AFD2-4334-9425-3120EA206F4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E348-ABDB-4A7F-9E26-DA5A14755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7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E348-ABDB-4A7F-9E26-DA5A147553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E348-ABDB-4A7F-9E26-DA5A147553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0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3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43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1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89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8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5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9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4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0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CBF2-6848-46CB-B3CA-476F59D88C0A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FFE01E-36F5-4B90-B0F2-4B5DFE90D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Отчёт по самообразованию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Группа подготовительная №10 «Бабочки»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7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4172" y="902578"/>
            <a:ext cx="242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«Скорость не главное»</a:t>
            </a:r>
          </a:p>
        </p:txBody>
      </p:sp>
    </p:spTree>
    <p:extLst>
      <p:ext uri="{BB962C8B-B14F-4D97-AF65-F5344CB8AC3E}">
        <p14:creationId xmlns:p14="http://schemas.microsoft.com/office/powerpoint/2010/main" val="355784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007" y="556218"/>
            <a:ext cx="4299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Блокады до Победы- память сердца»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54" y="0"/>
            <a:ext cx="8596668" cy="1320800"/>
          </a:xfrm>
        </p:spPr>
        <p:txBody>
          <a:bodyPr/>
          <a:lstStyle/>
          <a:p>
            <a:r>
              <a:rPr lang="ru-RU" dirty="0" smtClean="0"/>
              <a:t>Рефлексивная оценка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06519"/>
              </p:ext>
            </p:extLst>
          </p:nvPr>
        </p:nvGraphicFramePr>
        <p:xfrm>
          <a:off x="103326" y="712114"/>
          <a:ext cx="11902556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4320"/>
                <a:gridCol w="60582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 (плюсы, сильные стороны</a:t>
                      </a:r>
                      <a:r>
                        <a:rPr lang="ru-RU" sz="1400" baseline="0" dirty="0" smtClean="0"/>
                        <a:t> проекта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 (минусы, сложности и угрозы проекта)</a:t>
                      </a:r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предпосылок поисковой деятельности, интеллектуальной инициативы;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 корректировать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прогнозирование конечного результата</a:t>
                      </a:r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Объединение детей в рабочие группы.</a:t>
                      </a:r>
                      <a:endParaRPr lang="ru-RU" sz="1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Конкретнее формулировать</a:t>
                      </a:r>
                      <a:r>
                        <a:rPr lang="ru-RU" sz="1400" baseline="0" dirty="0" smtClean="0"/>
                        <a:t> задачи каждого дня</a:t>
                      </a:r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Помогает спланировать деятельность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организует деятельность.</a:t>
                      </a:r>
                      <a:endParaRPr lang="ru-RU" sz="1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всегда специалисты ДОУ готовы поддерживать реализацию проекта через свои направления.(</a:t>
                      </a:r>
                      <a:r>
                        <a:rPr lang="ru-RU" sz="1400" baseline="0" dirty="0" smtClean="0"/>
                        <a:t> музыка, речь, </a:t>
                      </a:r>
                      <a:r>
                        <a:rPr lang="ru-RU" sz="1400" baseline="0" dirty="0" err="1" smtClean="0"/>
                        <a:t>физо</a:t>
                      </a:r>
                      <a:r>
                        <a:rPr lang="ru-RU" sz="1400" baseline="0" dirty="0" smtClean="0"/>
                        <a:t>), необходимо в начале года корректировать план взаимодействия с специалистами по тематическому планированию и реализации проектов.</a:t>
                      </a:r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Способствует произвольности в продуктивной  и познавательной деятельности;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Нет возможности использовать ИКТ технологии в ходе реализации проектов, хотелось бы пополнить материально- техническую базу группы ( телевизор , интерактивная доска) </a:t>
                      </a:r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Развивает высокий уровень коммуникативной компетентности;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Развивает способности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практическому и умственному экспериментированию и символическому моделированию, речевому планированию</a:t>
                      </a:r>
                      <a:endParaRPr lang="ru-RU" sz="1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/>
                        <a:t>7.</a:t>
                      </a:r>
                      <a:r>
                        <a:rPr lang="ru-RU" sz="1400" baseline="0" dirty="0" smtClean="0"/>
                        <a:t> Позволяет объединить всех участников образовательного процессе единой целью, побуждает их в ее реализации и получению итогового продукта.</a:t>
                      </a:r>
                      <a:endParaRPr lang="ru-RU" sz="1400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59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Oleg\Desktop\партфолио\центры\IMAG0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b="6545"/>
          <a:stretch/>
        </p:blipFill>
        <p:spPr bwMode="auto">
          <a:xfrm>
            <a:off x="1994546" y="4280696"/>
            <a:ext cx="3731124" cy="23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61" y="-86315"/>
            <a:ext cx="8596668" cy="1320800"/>
          </a:xfrm>
        </p:spPr>
        <p:txBody>
          <a:bodyPr/>
          <a:lstStyle/>
          <a:p>
            <a:r>
              <a:rPr lang="ru-RU" dirty="0" smtClean="0"/>
              <a:t>Итоговый продукт проекта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0326" y="517890"/>
            <a:ext cx="1075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Пополнена развивающая среда группы новыми материалами, продуктами детской  творческой</a:t>
            </a:r>
          </a:p>
          <a:p>
            <a:r>
              <a:rPr lang="ru-RU" dirty="0"/>
              <a:t>д</a:t>
            </a:r>
            <a:r>
              <a:rPr lang="ru-RU" dirty="0" smtClean="0"/>
              <a:t>еятельности.</a:t>
            </a:r>
          </a:p>
        </p:txBody>
      </p:sp>
      <p:pic>
        <p:nvPicPr>
          <p:cNvPr id="7170" name="Picture 2" descr="D:\Oleg\Desktop\партфолио\центры\2d94044c-eb0a-4142-bf47-d917e7b10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221"/>
            <a:ext cx="3930300" cy="29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Oleg\Desktop\партфолио\центры\3ca1212b-7b69-43d1-b035-a7564e36ee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19" y="938676"/>
            <a:ext cx="3277274" cy="24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Oleg\Desktop\партфолио\центры\3e176ed0-61ac-47c4-a84b-9220f737a9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15" y="841055"/>
            <a:ext cx="4062743" cy="30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Oleg\Desktop\партфолио\центры\9f7f16a9-b5f2-4aa6-8c1f-8018586b62d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26" r="-3912"/>
          <a:stretch/>
        </p:blipFill>
        <p:spPr bwMode="auto">
          <a:xfrm>
            <a:off x="119981" y="4418251"/>
            <a:ext cx="1847134" cy="22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7910" y="4111946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художественного творчества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0108" y="3351551"/>
            <a:ext cx="44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Природы и экспериментирования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18558" y="3888112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Физкультуры и Здоровья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27301" y="6412379"/>
            <a:ext cx="253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Центр Безопасности</a:t>
            </a:r>
            <a:endParaRPr lang="ru-RU" sz="1400" dirty="0"/>
          </a:p>
        </p:txBody>
      </p:sp>
      <p:pic>
        <p:nvPicPr>
          <p:cNvPr id="7174" name="Picture 6" descr="D:\Oleg\Desktop\партфолио\центры\31f1a1bf-1f20-4bf0-bf42-0e5131c600d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5" y="4280696"/>
            <a:ext cx="1928687" cy="2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Oleg\Desktop\партфолио\центры\6663dece-d67f-455f-84f3-2189b215f5b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5" r="46687"/>
          <a:stretch/>
        </p:blipFill>
        <p:spPr bwMode="auto">
          <a:xfrm>
            <a:off x="6104471" y="4296612"/>
            <a:ext cx="3339946" cy="18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92708" y="6412379"/>
            <a:ext cx="420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конструктивной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56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Oleg\Desktop\партфолио\центры\87c5d6f4-e41f-4ace-9a6e-b08a27ad74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8" y="337841"/>
            <a:ext cx="3342550" cy="2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Oleg\Desktop\партфолио\центры\b9216253-be91-45b1-aba1-5519e2e547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6" y="3123526"/>
            <a:ext cx="2297125" cy="30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352" y="6247051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Патриотического воспитания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0491" y="2844754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Художественной литературы</a:t>
            </a:r>
            <a:endParaRPr lang="ru-RU" dirty="0"/>
          </a:p>
        </p:txBody>
      </p:sp>
      <p:pic>
        <p:nvPicPr>
          <p:cNvPr id="8197" name="Picture 5" descr="D:\Oleg\Desktop\партфолио\центры\68fd5094-3f23-4e14-94a7-d88663a5086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19406" r="3027" b="1940"/>
          <a:stretch/>
        </p:blipFill>
        <p:spPr bwMode="auto">
          <a:xfrm>
            <a:off x="5510676" y="78085"/>
            <a:ext cx="4021742" cy="25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7568" y="27432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Познания(Речь, ФЭМП.)</a:t>
            </a:r>
            <a:endParaRPr lang="ru-RU" dirty="0"/>
          </a:p>
        </p:txBody>
      </p:sp>
      <p:pic>
        <p:nvPicPr>
          <p:cNvPr id="8199" name="Picture 7" descr="D:\Oleg\Desktop\партфолио\596a6cfd-c2d0-414b-b436-2b0bcfa4b5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51" y="3214086"/>
            <a:ext cx="2459233" cy="3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Oleg\Desktop\партфолио\bd309852-dceb-478b-8e33-333ed4dc22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1" y="291487"/>
            <a:ext cx="3404588" cy="25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Oleg\Desktop\партфолио\a3057dd1-8af2-47d2-aba0-51aa1a61fb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9" y="3017924"/>
            <a:ext cx="3387868" cy="25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Oleg\Desktop\партфолио\2d0c2518-e10e-4087-9453-1f1e79070e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" b="16332"/>
          <a:stretch/>
        </p:blipFill>
        <p:spPr bwMode="auto">
          <a:xfrm>
            <a:off x="3781678" y="647362"/>
            <a:ext cx="4002860" cy="26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Oleg\Desktop\прогулка\3b88019d-9cb3-4406-9cb5-aee9c0ebf29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41" y="501475"/>
            <a:ext cx="2844619" cy="21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469" y="5661983"/>
            <a:ext cx="7471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с родителями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1" name="Picture 5" descr="D:\Oleg\Desktop\прогулка\b8fd4332-6376-4a3b-a763-ca4c498c497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50" y="2634939"/>
            <a:ext cx="2225522" cy="39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Oleg\Desktop\прогулка\hbhbLWzEAs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23" y="2936688"/>
            <a:ext cx="1792665" cy="31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Обобщение опыта (методическая разработка, статья 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03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Публикация, представление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Скриншоты, ссылки на публикацию</a:t>
            </a:r>
          </a:p>
          <a:p>
            <a:r>
              <a:rPr lang="ru-RU" dirty="0" smtClean="0"/>
              <a:t>Выступления на конференциях, семинарах</a:t>
            </a:r>
          </a:p>
          <a:p>
            <a:r>
              <a:rPr lang="ru-RU" dirty="0" smtClean="0"/>
              <a:t>Участие в конкурсах (педагоги)</a:t>
            </a:r>
          </a:p>
          <a:p>
            <a:r>
              <a:rPr lang="ru-RU" dirty="0" smtClean="0"/>
              <a:t>Участие в конкурсах воспитанники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3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группы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915096"/>
              </p:ext>
            </p:extLst>
          </p:nvPr>
        </p:nvGraphicFramePr>
        <p:xfrm>
          <a:off x="677863" y="2160588"/>
          <a:ext cx="8596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Кузьмина Марина Владимировна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Левченко Елена Николаевна</a:t>
                      </a:r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</a:t>
                      </a:r>
                      <a:endParaRPr lang="ru-RU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81402" y="4647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«… Я чувствую себя в праве сказать: да здравствует самообразование во всех областях!.. Только те знания прочны и ценны, которые вы добыли сами, побуждаемые собственной страстью. Всякое знание должно быть открытием, которое вы сделали сами.»</a:t>
            </a:r>
          </a:p>
          <a:p>
            <a:r>
              <a:rPr lang="ru-RU" dirty="0"/>
              <a:t>И. К. Чуковский.</a:t>
            </a:r>
          </a:p>
        </p:txBody>
      </p:sp>
    </p:spTree>
    <p:extLst>
      <p:ext uri="{BB962C8B-B14F-4D97-AF65-F5344CB8AC3E}">
        <p14:creationId xmlns:p14="http://schemas.microsoft.com/office/powerpoint/2010/main" val="206323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109" y="415391"/>
            <a:ext cx="8596668" cy="1320800"/>
          </a:xfrm>
        </p:spPr>
        <p:txBody>
          <a:bodyPr/>
          <a:lstStyle/>
          <a:p>
            <a:r>
              <a:rPr lang="ru-RU" dirty="0" smtClean="0"/>
              <a:t>Название (тема)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88" y="1051981"/>
            <a:ext cx="10583355" cy="8739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Использование проектных технологий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работе с родителями детей старшего возраста.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262" y="2743200"/>
            <a:ext cx="10147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реализованные в течение года  -   « Моя семья за здоровый образ жизни» «Покормите птиц зимой» « Новый год без пожара» «От Блокады до Победы- память сердца»  «Скорость не главное»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1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20" y="32634"/>
            <a:ext cx="118467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Актуальность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Проект – это цель, принятая и освоенная детьми, актуальная для них, - это детская самодеятельность, это конкретное практическое творческое дело, поэтапное движение к цели, это метод педагогически организованного освоения ребенком окружающей среды, - это звено в системе воспитания, в цепи, развивающей личность программы. Следовательно, можно сделать вывод, что использование метода проектов в дошкольном образовании как одного из методов интегрированного обучения дошкольников, позволяет значительно повысить самостоятельную активность детей, развить творческое мышление, умение детей самостоятельно, разными способами находить информацию об интересующем предмете или явлении и использовать эти знания для создания новых объектов действительности. А так же делает образовательную систему дошкольного образовательного учреждения открытой для активного участия родителей. </a:t>
            </a:r>
          </a:p>
          <a:p>
            <a:r>
              <a:rPr lang="ru-RU" dirty="0"/>
              <a:t>   Метод проектов можно представить как способ организации педагогического процесса, основанного на взаимодействии педагога, воспитанника и его родителей, способ взаимодействия с окружающей средой, поэтапная практическая деятельность по достижению поставленной цели (Киселева Л.С., Данилина Т.А., Пахомова Н.Ю.) </a:t>
            </a:r>
          </a:p>
          <a:p>
            <a:r>
              <a:rPr lang="ru-RU" dirty="0"/>
              <a:t>    Таким образом, разработка проекта – это путь к саморазвитию личности через осознание собственных потребностей, через самореализацию в предметной деятельности. Среди современных педагогических технологий в последние годы проектная деятельность приобретает все большую популярность, т.к. она: </a:t>
            </a:r>
          </a:p>
          <a:p>
            <a:r>
              <a:rPr lang="ru-RU" dirty="0"/>
              <a:t>- Личностно ориентирована;</a:t>
            </a:r>
          </a:p>
          <a:p>
            <a:r>
              <a:rPr lang="ru-RU" dirty="0"/>
              <a:t>- Характеризуется возрастанием интереса и вовлеченности в работу по мере ее выполнения;</a:t>
            </a:r>
          </a:p>
          <a:p>
            <a:r>
              <a:rPr lang="ru-RU" dirty="0"/>
              <a:t>- Позволяет реализовывать педагогические цели на всех этапах;</a:t>
            </a:r>
          </a:p>
          <a:p>
            <a:r>
              <a:rPr lang="ru-RU" dirty="0"/>
              <a:t>- Позволяет учиться на собственном опыте, на реализации конкретного дела;</a:t>
            </a:r>
          </a:p>
          <a:p>
            <a:r>
              <a:rPr lang="ru-RU" dirty="0"/>
              <a:t>- Приносит удовлетворение детям, видящим продукт собственного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366533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46" y="609600"/>
            <a:ext cx="881275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956" y="2473119"/>
            <a:ext cx="11094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/>
              <a:t>Привлечь </a:t>
            </a:r>
            <a:r>
              <a:rPr lang="ru-RU" dirty="0"/>
              <a:t>родителей к совместной работе над проектами;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Обобщить опыт работы по теме самообразования.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Развить творческий </a:t>
            </a:r>
            <a:r>
              <a:rPr lang="ru-RU" dirty="0" smtClean="0"/>
              <a:t>потенциал, </a:t>
            </a:r>
            <a:r>
              <a:rPr lang="ru-RU" dirty="0"/>
              <a:t>через привлечение к данной </a:t>
            </a:r>
            <a:r>
              <a:rPr lang="ru-RU" dirty="0" smtClean="0"/>
              <a:t>проблематике</a:t>
            </a:r>
            <a:r>
              <a:rPr lang="ru-RU" dirty="0"/>
              <a:t> </a:t>
            </a:r>
            <a:r>
              <a:rPr lang="ru-RU" dirty="0" smtClean="0"/>
              <a:t>других педагогов ДОУ</a:t>
            </a:r>
            <a:endParaRPr lang="ru-RU" dirty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Формировать </a:t>
            </a:r>
            <a:r>
              <a:rPr lang="ru-RU" dirty="0" smtClean="0"/>
              <a:t>интерес</a:t>
            </a:r>
            <a:r>
              <a:rPr lang="ru-RU" dirty="0" smtClean="0"/>
              <a:t> </a:t>
            </a:r>
            <a:r>
              <a:rPr lang="ru-RU" dirty="0"/>
              <a:t>к творческому саморазвитию и исследовательской </a:t>
            </a:r>
            <a:r>
              <a:rPr lang="ru-RU" dirty="0" smtClean="0"/>
              <a:t>деятельности </a:t>
            </a:r>
            <a:r>
              <a:rPr lang="ru-RU" dirty="0" err="1" smtClean="0"/>
              <a:t>врамках</a:t>
            </a:r>
            <a:r>
              <a:rPr lang="ru-RU" dirty="0" smtClean="0"/>
              <a:t> темы самообразования..</a:t>
            </a:r>
            <a:endParaRPr lang="ru-RU" dirty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Изучить педагогические, психологические, методические литературные источники по проблеме, теоретические основы технологии проектной деятельности.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Исследовать актуальность проблемы в рамках нашего ДОУ.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/>
              <a:t>Выявить наиболее приемлемую форму введения метода проектов, ввести в план дополнения в соответствии с изменениями нормативно-правовых документов в образовании.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/>
              <a:t>Привлечь </a:t>
            </a:r>
            <a:r>
              <a:rPr lang="ru-RU" dirty="0"/>
              <a:t>родителей к организации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образовательной работы с </a:t>
            </a:r>
            <a:r>
              <a:rPr lang="ru-RU" dirty="0" smtClean="0"/>
              <a:t>детьми.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/>
              <a:t>Обобщать </a:t>
            </a:r>
            <a:r>
              <a:rPr lang="ru-RU" dirty="0"/>
              <a:t>и распространять собственный педагогический </a:t>
            </a:r>
            <a:r>
              <a:rPr lang="ru-RU" dirty="0" smtClean="0"/>
              <a:t>опыт в сетевых сообществах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0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0357" y="78478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зучение литературы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9336" y="1045128"/>
            <a:ext cx="115958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Н.А.Виноградова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Е.П.Панкова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 проекты в детском саду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Айрис Пресс, Москва 2008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Л.Д.Морозов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Педагогическое проектирование в ДОУ : от методики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практике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Творческий центр «Сфера», Москва 2010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/>
              <a:t>айбородова</a:t>
            </a:r>
            <a:r>
              <a:rPr lang="ru-RU" sz="1400" dirty="0"/>
              <a:t> Л. В. Проектная деятельность школьников в разновозрастных группах: пособие для учителей общеобразовательных организаций / Л. В. </a:t>
            </a:r>
            <a:r>
              <a:rPr lang="ru-RU" sz="1400" dirty="0" err="1"/>
              <a:t>Байбородова</a:t>
            </a:r>
            <a:r>
              <a:rPr lang="ru-RU" sz="1400" dirty="0"/>
              <a:t>, Л. Н. Серебренников. – М.: Просвещение, 2013. – 175 с. – (Работаем по новым стандартам).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/>
              <a:t>Байбородова</a:t>
            </a:r>
            <a:r>
              <a:rPr lang="ru-RU" sz="1400" dirty="0"/>
              <a:t>, Л. В., Харисова И. Г., Чернявская А. П. Проектная деятельность школьников // Управление современной школой. Завуч. – 2014. - № 2. – С. 94-117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/>
              <a:t>Безрукова В.С. Педагогика. Проективная педагогика. Екатеринбург, 1996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/>
              <a:t>Бородкина, Э. Н. Реализация целевых образовательных проектов школы и семьи как форм </a:t>
            </a:r>
            <a:r>
              <a:rPr lang="ru-RU" sz="1400" dirty="0" err="1"/>
              <a:t>соуправления</a:t>
            </a:r>
            <a:r>
              <a:rPr lang="ru-RU" sz="1400" dirty="0"/>
              <a:t> образовательным учреждением на основе партнерства и сотрудничества // Наука и практика воспитания и дополнительного образования. – 2013. - № 3. – С. 50-57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err="1"/>
              <a:t>Бухвало</a:t>
            </a:r>
            <a:r>
              <a:rPr lang="ru-RU" sz="1400" dirty="0"/>
              <a:t> В.А. Общая методика развивающего обучения. – Рига, 2001.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/>
              <a:t>Васильев В. Проектно-исследовательская технология: развитие мотивации. – Народное образование. – М., 2000, № 9, с.177-180.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/>
              <a:t>Вебер, С. А. О механизме реализации личностных ресурсов старшеклассников через проектную деятельность // Воспитание школьников. – 2013. - № 1. – С. 16-23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/>
              <a:t>Глухарева, О. Г. Влияние проектного обучения на формирование ключевых компетенций у учащихся старшей школы // Стандарты и мониторинг в образовании. – 2014. - № 1. – С. </a:t>
            </a:r>
            <a:r>
              <a:rPr lang="ru-RU" sz="1400" dirty="0" smtClean="0"/>
              <a:t>17-24</a:t>
            </a:r>
            <a:endParaRPr lang="ru-RU" sz="1400" dirty="0"/>
          </a:p>
        </p:txBody>
      </p:sp>
      <p:pic>
        <p:nvPicPr>
          <p:cNvPr id="2050" name="Picture 2" descr="E:\ВСЕ ДОКУМЕНТЫ САДИКА 113  со старого диска\лето\581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4" y="4521022"/>
            <a:ext cx="1469296" cy="21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ВСЕ ДОКУМЕНТЫ САДИКА 113  со старого диска\лето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2" y="4690955"/>
            <a:ext cx="1354740" cy="20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СЕ ДОКУМЕНТЫ САДИКА 113  со старого диска\лето\8a4a5fa8c68420ea5b77977b60508c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88" y="4497832"/>
            <a:ext cx="1516919" cy="22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ВСЕ ДОКУМЕНТЫ САДИКА 113  со старого диска\лето\cover_image_big-77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52" y="4395777"/>
            <a:ext cx="1634063" cy="22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322" y="512956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Проекты реализованные в учебном году.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8162" y="1170207"/>
            <a:ext cx="409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Моя семья за здоровый образ жизни»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9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D:\Oleg\Desktop\аттестация\готовое\2018-2019\SI856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9" y="2985961"/>
            <a:ext cx="3422930" cy="25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8519" y="634948"/>
            <a:ext cx="2684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1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6405" y="612646"/>
            <a:ext cx="27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Новый год без пожара»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159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799</Words>
  <Application>Microsoft Office PowerPoint</Application>
  <PresentationFormat>Произвольный</PresentationFormat>
  <Paragraphs>88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Отчёт по самообразованию</vt:lpstr>
      <vt:lpstr>Состав группы</vt:lpstr>
      <vt:lpstr>Название (тема) проекта</vt:lpstr>
      <vt:lpstr>Презентация PowerPoint</vt:lpstr>
      <vt:lpstr>Цель  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Рефлексивная оценка деятельности</vt:lpstr>
      <vt:lpstr>Итоговый продукт проекта</vt:lpstr>
      <vt:lpstr>Презентация PowerPoint</vt:lpstr>
      <vt:lpstr>Презентация PowerPoint</vt:lpstr>
      <vt:lpstr> Обобщение опыта (методическая разработка, статья и т.д)</vt:lpstr>
      <vt:lpstr>Публикация, представление опыта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самообразованию</dc:title>
  <dc:creator>User</dc:creator>
  <cp:lastModifiedBy>Oleg</cp:lastModifiedBy>
  <cp:revision>25</cp:revision>
  <dcterms:created xsi:type="dcterms:W3CDTF">2017-05-05T12:56:28Z</dcterms:created>
  <dcterms:modified xsi:type="dcterms:W3CDTF">2020-05-19T08:16:26Z</dcterms:modified>
</cp:coreProperties>
</file>